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6" r:id="rId11"/>
    <p:sldId id="265" r:id="rId12"/>
    <p:sldId id="267" r:id="rId13"/>
    <p:sldId id="268" r:id="rId14"/>
    <p:sldId id="272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4503"/>
  </p:normalViewPr>
  <p:slideViewPr>
    <p:cSldViewPr snapToGrid="0" snapToObjects="1">
      <p:cViewPr varScale="1">
        <p:scale>
          <a:sx n="115" d="100"/>
          <a:sy n="115" d="100"/>
        </p:scale>
        <p:origin x="24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16.gif>
</file>

<file path=ppt/media/image17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B2970-9B31-254A-9042-077CF381ED46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DC155-C0C4-C24E-A9EB-807981288E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8375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ushiroad.com/3j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hreejs.org/examples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xamo.com/#/?page=1&amp;type=Motion%2CMotionPack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3DC155-C0C4-C24E-A9EB-807981288E6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7272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http://ushiroad.com/3j/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3DC155-C0C4-C24E-A9EB-807981288E6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4727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https://threejs.org/examples/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3DC155-C0C4-C24E-A9EB-807981288E6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6906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https://www.mixamo.com/#/?page=1&amp;type=Motion%2CMotionPack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3DC155-C0C4-C24E-A9EB-807981288E6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3332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7296881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2580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1870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33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795063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6990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701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092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359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71676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70044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CA2800F7-6127-4943-9962-0569A3E4655A}" type="datetimeFigureOut">
              <a:rPr kumimoji="1" lang="zh-CN" altLang="en-US" smtClean="0"/>
              <a:t>2019/11/1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B6ABB555-939A-A844-8BDC-C60B7A6E42F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44216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ushiroad.com/3j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reejs.org/examples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xamo.com/#/?page=1&amp;type=Motion%2CMotionPack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D10C6B-988E-C94C-A19A-C863C51BC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1568063"/>
          </a:xfrm>
        </p:spPr>
        <p:txBody>
          <a:bodyPr/>
          <a:lstStyle/>
          <a:p>
            <a:r>
              <a:rPr kumimoji="1" lang="en-US" altLang="zh-CN" cap="none" dirty="0"/>
              <a:t> WebGL</a:t>
            </a:r>
            <a:r>
              <a:rPr kumimoji="1" lang="zh-CN" altLang="en-US" dirty="0"/>
              <a:t>编程指南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103FA9-0C74-0F4C-B1C9-09D2459B4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3688650"/>
            <a:ext cx="6831673" cy="1086237"/>
          </a:xfrm>
        </p:spPr>
        <p:txBody>
          <a:bodyPr/>
          <a:lstStyle/>
          <a:p>
            <a:r>
              <a:rPr kumimoji="1" lang="en-US" altLang="zh-CN" dirty="0"/>
              <a:t>WebGL</a:t>
            </a:r>
            <a:r>
              <a:rPr kumimoji="1" lang="zh-CN" altLang="en-US" dirty="0"/>
              <a:t>核心概念与 </a:t>
            </a:r>
            <a:r>
              <a:rPr kumimoji="1" lang="en-US" altLang="zh-CN" dirty="0" err="1"/>
              <a:t>Three.js</a:t>
            </a:r>
            <a:r>
              <a:rPr kumimoji="1" lang="zh-CN" altLang="en-US" dirty="0"/>
              <a:t> 初见</a:t>
            </a:r>
            <a:endParaRPr kumimoji="1" lang="en-US" altLang="zh-CN" dirty="0"/>
          </a:p>
          <a:p>
            <a:r>
              <a:rPr kumimoji="1" lang="en-US" altLang="zh-CN" dirty="0"/>
              <a:t>--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杜秋雨</a:t>
            </a:r>
          </a:p>
        </p:txBody>
      </p:sp>
    </p:spTree>
    <p:extLst>
      <p:ext uri="{BB962C8B-B14F-4D97-AF65-F5344CB8AC3E}">
        <p14:creationId xmlns:p14="http://schemas.microsoft.com/office/powerpoint/2010/main" val="1557360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9CAAD6-FFCE-C54A-BF4E-4094F4C1E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2366"/>
          </a:xfrm>
        </p:spPr>
        <p:txBody>
          <a:bodyPr/>
          <a:lstStyle/>
          <a:p>
            <a:r>
              <a:rPr kumimoji="1" lang="en-US" altLang="zh-CN" dirty="0" err="1"/>
              <a:t>Three.js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661FCC-C7DB-A34B-B35D-93EE6C927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125683"/>
            <a:ext cx="9826831" cy="4157354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直接使用</a:t>
            </a:r>
            <a:r>
              <a:rPr kumimoji="1" lang="en-US" altLang="zh-CN" dirty="0"/>
              <a:t>WebGL</a:t>
            </a:r>
            <a:r>
              <a:rPr kumimoji="1" lang="zh-CN" altLang="en-US" dirty="0"/>
              <a:t>编程，创建三维</a:t>
            </a:r>
            <a:r>
              <a:rPr kumimoji="1" lang="en-US" altLang="zh-CN" dirty="0"/>
              <a:t>/</a:t>
            </a:r>
            <a:r>
              <a:rPr kumimoji="1" lang="zh-CN" altLang="en-US" dirty="0"/>
              <a:t>二维场景并生成动画，过程非常复杂，而且容易出错。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err="1"/>
              <a:t>Three.js</a:t>
            </a:r>
            <a:r>
              <a:rPr kumimoji="1" lang="zh-CN" altLang="en-US" dirty="0"/>
              <a:t>可以简化这个过程：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zh-CN" altLang="en-US" dirty="0"/>
              <a:t>创建简单和复杂的三维图形</a:t>
            </a:r>
            <a:endParaRPr kumimoji="1" lang="en-US" altLang="zh-CN" dirty="0"/>
          </a:p>
          <a:p>
            <a:r>
              <a:rPr kumimoji="1" lang="zh-CN" altLang="en-US" dirty="0"/>
              <a:t>在三维场景中生成动画、移动物体</a:t>
            </a:r>
            <a:endParaRPr kumimoji="1" lang="en-US" altLang="zh-CN" dirty="0"/>
          </a:p>
          <a:p>
            <a:r>
              <a:rPr kumimoji="1" lang="zh-CN" altLang="en-US" dirty="0"/>
              <a:t>在物体上应用纹理和材质</a:t>
            </a:r>
            <a:endParaRPr kumimoji="1" lang="en-US" altLang="zh-CN" dirty="0"/>
          </a:p>
          <a:p>
            <a:r>
              <a:rPr kumimoji="1" lang="zh-CN" altLang="en-US" dirty="0"/>
              <a:t>从三维建模软件生成的文件加载图形</a:t>
            </a:r>
            <a:endParaRPr kumimoji="1" lang="en-US" altLang="zh-CN" dirty="0"/>
          </a:p>
          <a:p>
            <a:r>
              <a:rPr kumimoji="1" lang="zh-CN" altLang="en-US" dirty="0"/>
              <a:t>创建基于样条曲线的二维图形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71106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9F64C1-6A9A-D041-A1B4-32EA60FC7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83920"/>
          </a:xfrm>
        </p:spPr>
        <p:txBody>
          <a:bodyPr/>
          <a:lstStyle/>
          <a:p>
            <a:r>
              <a:rPr kumimoji="1" lang="en-US" altLang="zh-CN" dirty="0" err="1"/>
              <a:t>Three.js</a:t>
            </a:r>
            <a:r>
              <a:rPr kumimoji="1" lang="zh-CN" altLang="en-US" dirty="0"/>
              <a:t> </a:t>
            </a:r>
            <a:r>
              <a:rPr kumimoji="1" lang="en-US" altLang="zh-CN" dirty="0"/>
              <a:t>Walking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Map</a:t>
            </a:r>
            <a:endParaRPr kumimoji="1" lang="zh-CN" altLang="en-US" dirty="0"/>
          </a:p>
        </p:txBody>
      </p:sp>
      <p:pic>
        <p:nvPicPr>
          <p:cNvPr id="6" name="内容占位符 5">
            <a:hlinkClick r:id="rId3"/>
            <a:extLst>
              <a:ext uri="{FF2B5EF4-FFF2-40B4-BE49-F238E27FC236}">
                <a16:creationId xmlns:a16="http://schemas.microsoft.com/office/drawing/2014/main" id="{CBEA10BD-82C2-7E4C-AF2F-084ADC5C8B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71600" y="1668771"/>
            <a:ext cx="7024255" cy="4277174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7A724D3-B106-5642-BD00-0BDB6BC859F1}"/>
              </a:ext>
            </a:extLst>
          </p:cNvPr>
          <p:cNvSpPr txBox="1"/>
          <p:nvPr/>
        </p:nvSpPr>
        <p:spPr>
          <a:xfrm>
            <a:off x="8395855" y="1668771"/>
            <a:ext cx="4376056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lang="en-US" altLang="zh-CN" sz="1600" dirty="0"/>
              <a:t>Scene </a:t>
            </a:r>
            <a:r>
              <a:rPr lang="zh-CN" altLang="en-US" sz="1600" dirty="0"/>
              <a:t>（场景）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sz="1600" dirty="0"/>
              <a:t>Material &amp; Texture</a:t>
            </a:r>
            <a:r>
              <a:rPr lang="zh-CN" altLang="en-US" sz="1600" dirty="0"/>
              <a:t>（材质 </a:t>
            </a:r>
            <a:r>
              <a:rPr lang="en-US" altLang="zh-CN" sz="1600" dirty="0"/>
              <a:t>&amp; </a:t>
            </a:r>
            <a:r>
              <a:rPr lang="zh-CN" altLang="en-US" sz="1600" dirty="0"/>
              <a:t>纹理）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sz="1600" dirty="0"/>
              <a:t>Geometry</a:t>
            </a:r>
            <a:r>
              <a:rPr lang="zh-CN" altLang="en-US" sz="1600" dirty="0"/>
              <a:t>（几何体）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sz="1600" dirty="0"/>
              <a:t>Object </a:t>
            </a:r>
            <a:r>
              <a:rPr lang="zh-CN" altLang="en-US" sz="1600" dirty="0"/>
              <a:t>（物体）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sz="1600" dirty="0"/>
              <a:t>Light </a:t>
            </a:r>
            <a:r>
              <a:rPr lang="zh-CN" altLang="en-US" sz="1600" dirty="0"/>
              <a:t>（光线）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sz="1600" dirty="0"/>
              <a:t>Camera </a:t>
            </a:r>
            <a:r>
              <a:rPr lang="zh-CN" altLang="en-US" sz="1600" dirty="0"/>
              <a:t>（相机）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sz="1600" dirty="0"/>
              <a:t>Renderer &amp; Shader (</a:t>
            </a:r>
            <a:r>
              <a:rPr lang="zh-CN" altLang="en-US" sz="1600" dirty="0"/>
              <a:t>渲染器 </a:t>
            </a:r>
            <a:r>
              <a:rPr lang="en-US" altLang="zh-CN" sz="1600" dirty="0"/>
              <a:t>&amp; </a:t>
            </a:r>
            <a:r>
              <a:rPr lang="zh-CN" altLang="en-US" sz="1600" dirty="0"/>
              <a:t>着色器</a:t>
            </a:r>
            <a:r>
              <a:rPr lang="en-US" altLang="zh-CN" sz="1600" dirty="0"/>
              <a:t>)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lang="en-US" altLang="zh-CN" sz="1600" dirty="0"/>
              <a:t>Loader </a:t>
            </a:r>
            <a:r>
              <a:rPr lang="zh-CN" altLang="en-US" sz="1600" dirty="0"/>
              <a:t>（加载器）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7960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A78FBD-7940-494C-A80A-61BDAF501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构建场景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704E584-6178-EF4C-A1C1-A870D6085A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76340" y="2053670"/>
            <a:ext cx="5791719" cy="4215572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196238C-6F93-614B-82F5-6FA2D3ABEF3E}"/>
              </a:ext>
            </a:extLst>
          </p:cNvPr>
          <p:cNvSpPr txBox="1"/>
          <p:nvPr/>
        </p:nvSpPr>
        <p:spPr>
          <a:xfrm>
            <a:off x="3276340" y="1600282"/>
            <a:ext cx="30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几何体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动画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光照 </a:t>
            </a:r>
            <a:r>
              <a:rPr kumimoji="1" lang="en-US" altLang="zh-CN" dirty="0"/>
              <a:t>+</a:t>
            </a:r>
            <a:r>
              <a:rPr kumimoji="1" lang="zh-CN" altLang="en-US" dirty="0"/>
              <a:t> 阴影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BF23DE-7F6C-B449-92F6-B5A3AAD9BAA5}"/>
              </a:ext>
            </a:extLst>
          </p:cNvPr>
          <p:cNvSpPr txBox="1"/>
          <p:nvPr/>
        </p:nvSpPr>
        <p:spPr>
          <a:xfrm>
            <a:off x="3158836" y="6353298"/>
            <a:ext cx="5165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更多官网</a:t>
            </a:r>
            <a:r>
              <a:rPr kumimoji="1" lang="en-US" altLang="zh-CN" dirty="0"/>
              <a:t>Example:</a:t>
            </a:r>
            <a:r>
              <a:rPr kumimoji="1" lang="zh-CN" altLang="en-US" dirty="0"/>
              <a:t> </a:t>
            </a:r>
            <a:r>
              <a:rPr lang="en-US" altLang="zh-CN" dirty="0">
                <a:hlinkClick r:id="rId4"/>
              </a:rPr>
              <a:t>https://threejs.org/examples/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30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9EB241-CF70-B846-8592-D8BF7EC14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模型加载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D80F5D-62AA-E24A-8900-0F3484DA651C}"/>
              </a:ext>
            </a:extLst>
          </p:cNvPr>
          <p:cNvSpPr txBox="1"/>
          <p:nvPr/>
        </p:nvSpPr>
        <p:spPr>
          <a:xfrm>
            <a:off x="2503429" y="5871091"/>
            <a:ext cx="4184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3"/>
              </a:rPr>
              <a:t>mixamo</a:t>
            </a:r>
            <a:r>
              <a:rPr lang="zh-CN" altLang="en-US" dirty="0"/>
              <a:t>生成的人物骨骼模型和动画文件</a:t>
            </a:r>
            <a:endParaRPr kumimoji="1" lang="zh-CN" altLang="en-US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F38209AB-780D-4249-9826-3C4E5719CF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03429" y="1481293"/>
            <a:ext cx="6997759" cy="4389798"/>
          </a:xfrm>
        </p:spPr>
      </p:pic>
    </p:spTree>
    <p:extLst>
      <p:ext uri="{BB962C8B-B14F-4D97-AF65-F5344CB8AC3E}">
        <p14:creationId xmlns:p14="http://schemas.microsoft.com/office/powerpoint/2010/main" val="970374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6E0A47-D8CE-6740-9356-D793CCC07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551985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MMD</a:t>
            </a:r>
            <a:r>
              <a:rPr kumimoji="1" lang="zh-CN" altLang="en-US" dirty="0"/>
              <a:t> 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C88B4FB-9F18-3545-B595-CE374BC371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46188" y="2149396"/>
            <a:ext cx="3652024" cy="4120585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2204A25-FFEA-B146-8D28-622908437707}"/>
              </a:ext>
            </a:extLst>
          </p:cNvPr>
          <p:cNvSpPr txBox="1"/>
          <p:nvPr/>
        </p:nvSpPr>
        <p:spPr>
          <a:xfrm>
            <a:off x="1371600" y="1370425"/>
            <a:ext cx="8831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MikuMikuDance</a:t>
            </a:r>
            <a:r>
              <a:rPr lang="zh-CN" altLang="en-US" dirty="0"/>
              <a:t>，通常缩写为</a:t>
            </a:r>
            <a:r>
              <a:rPr lang="en-US" altLang="zh-CN" dirty="0"/>
              <a:t>MMD</a:t>
            </a:r>
            <a:r>
              <a:rPr lang="zh-CN" altLang="en-US" dirty="0"/>
              <a:t>，是一个免费的动画程序，让用户动画和制作</a:t>
            </a:r>
            <a:r>
              <a:rPr lang="en-US" altLang="zh-CN" dirty="0"/>
              <a:t>3D</a:t>
            </a:r>
            <a:r>
              <a:rPr lang="zh-CN" altLang="en-US" dirty="0"/>
              <a:t>动画电影，最初是为</a:t>
            </a:r>
            <a:r>
              <a:rPr lang="en-US" altLang="zh-CN" dirty="0"/>
              <a:t>Vocaloid</a:t>
            </a:r>
            <a:r>
              <a:rPr lang="zh-CN" altLang="en-US" dirty="0"/>
              <a:t>角色</a:t>
            </a:r>
            <a:r>
              <a:rPr lang="en-US" altLang="zh-CN" dirty="0"/>
              <a:t>Hatsune </a:t>
            </a:r>
            <a:r>
              <a:rPr lang="en-US" altLang="zh-CN" dirty="0" err="1"/>
              <a:t>Miku</a:t>
            </a:r>
            <a:r>
              <a:rPr lang="zh-CN" altLang="en-US" dirty="0"/>
              <a:t>制作的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0351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B8BCF7E6-3F29-DA49-88D3-B1484E691E4D}"/>
              </a:ext>
            </a:extLst>
          </p:cNvPr>
          <p:cNvSpPr txBox="1">
            <a:spLocks/>
          </p:cNvSpPr>
          <p:nvPr/>
        </p:nvSpPr>
        <p:spPr>
          <a:xfrm>
            <a:off x="0" y="3060042"/>
            <a:ext cx="12191999" cy="15680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zh-CN" dirty="0"/>
              <a:t> </a:t>
            </a:r>
            <a:r>
              <a:rPr kumimoji="1" lang="en-US" altLang="zh-CN" sz="7200" dirty="0"/>
              <a:t>Thank</a:t>
            </a:r>
            <a:r>
              <a:rPr kumimoji="1" lang="zh-CN" altLang="en-US" sz="7200" dirty="0"/>
              <a:t> </a:t>
            </a:r>
            <a:r>
              <a:rPr kumimoji="1" lang="en-US" altLang="zh-CN" sz="7200" dirty="0"/>
              <a:t>you</a:t>
            </a:r>
            <a:r>
              <a:rPr kumimoji="1" lang="zh-CN" altLang="en-US" sz="7200" dirty="0"/>
              <a:t> </a:t>
            </a:r>
            <a:r>
              <a:rPr kumimoji="1" lang="en-US" altLang="zh-CN" sz="7200" dirty="0"/>
              <a:t>!</a:t>
            </a:r>
            <a:endParaRPr kumimoji="1" lang="zh-CN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938740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9AC985-7DD6-AF4B-B31B-263793851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85825"/>
          </a:xfrm>
        </p:spPr>
        <p:txBody>
          <a:bodyPr/>
          <a:lstStyle/>
          <a:p>
            <a:r>
              <a:rPr kumimoji="1" lang="en-US" altLang="zh-CN" dirty="0"/>
              <a:t>WebGL</a:t>
            </a:r>
            <a:r>
              <a:rPr kumimoji="1" lang="zh-CN" altLang="en-US" dirty="0"/>
              <a:t>是什么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58E5FD02-287A-9843-A327-D510208BE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43075"/>
            <a:ext cx="9601200" cy="4124325"/>
          </a:xfrm>
        </p:spPr>
        <p:txBody>
          <a:bodyPr/>
          <a:lstStyle/>
          <a:p>
            <a:r>
              <a:rPr lang="en-US" altLang="zh-CN" dirty="0"/>
              <a:t>WebGL </a:t>
            </a:r>
            <a:r>
              <a:rPr lang="zh-CN" altLang="en-US" dirty="0"/>
              <a:t>则派生自 </a:t>
            </a:r>
            <a:r>
              <a:rPr lang="en-US" altLang="zh-CN" dirty="0"/>
              <a:t>OpenGL </a:t>
            </a:r>
            <a:r>
              <a:rPr lang="zh-CN" altLang="en-US" dirty="0"/>
              <a:t>的其中一个版本</a:t>
            </a:r>
            <a:endParaRPr lang="en-US" altLang="zh-CN" dirty="0"/>
          </a:p>
          <a:p>
            <a:r>
              <a:rPr lang="en-US" altLang="zh-CN" dirty="0"/>
              <a:t>WebGL</a:t>
            </a:r>
            <a:r>
              <a:rPr lang="zh-CN" altLang="en-US" dirty="0"/>
              <a:t>程序结构：</a:t>
            </a:r>
            <a:r>
              <a:rPr lang="en-US" altLang="zh-CN" dirty="0"/>
              <a:t>HTML(5)</a:t>
            </a:r>
            <a:r>
              <a:rPr lang="zh-CN" altLang="en-US" dirty="0"/>
              <a:t>、</a:t>
            </a:r>
            <a:r>
              <a:rPr lang="en-US" altLang="zh-CN" dirty="0"/>
              <a:t>JavaScript</a:t>
            </a:r>
            <a:r>
              <a:rPr lang="zh-CN" altLang="en-US" dirty="0"/>
              <a:t>、</a:t>
            </a:r>
            <a:r>
              <a:rPr lang="en-US" altLang="zh-CN" dirty="0"/>
              <a:t>GLSL</a:t>
            </a:r>
            <a:r>
              <a:rPr lang="zh-CN" altLang="en-US" dirty="0"/>
              <a:t> </a:t>
            </a:r>
            <a:r>
              <a:rPr lang="en-US" altLang="zh-CN" dirty="0"/>
              <a:t>ES</a:t>
            </a:r>
          </a:p>
          <a:p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049C1B1-C12A-6448-9A64-52010EF2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623753"/>
            <a:ext cx="9928225" cy="401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09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9DE4CA-3592-4E47-89C5-8371B7A59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19615"/>
          </a:xfrm>
        </p:spPr>
        <p:txBody>
          <a:bodyPr/>
          <a:lstStyle/>
          <a:p>
            <a:r>
              <a:rPr kumimoji="1" lang="zh-CN" altLang="en-US" dirty="0"/>
              <a:t>坐标系统</a:t>
            </a:r>
            <a:r>
              <a:rPr kumimoji="1" lang="en-US" altLang="zh-CN" dirty="0"/>
              <a:t>(</a:t>
            </a:r>
            <a:r>
              <a:rPr kumimoji="1" lang="zh-CN" altLang="en-US" dirty="0"/>
              <a:t>右手坐标系</a:t>
            </a:r>
            <a:r>
              <a:rPr kumimoji="1" lang="en-US" altLang="zh-CN" dirty="0"/>
              <a:t>)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6A14249-6E00-8A47-A58A-E419725CA8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509023"/>
            <a:ext cx="3418494" cy="2893431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A9A44F0-DE53-7C44-9EFF-AC26BD66B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1463" y="2425219"/>
            <a:ext cx="6857129" cy="306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551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675BE1-EEDF-B742-B354-BACFC9EAB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42975"/>
          </a:xfrm>
        </p:spPr>
        <p:txBody>
          <a:bodyPr/>
          <a:lstStyle/>
          <a:p>
            <a:r>
              <a:rPr kumimoji="1" lang="zh-CN" altLang="en-US" dirty="0"/>
              <a:t>着色器</a:t>
            </a:r>
            <a:r>
              <a:rPr kumimoji="1" lang="en-US" altLang="zh-CN" dirty="0"/>
              <a:t>(GLSL</a:t>
            </a:r>
            <a:r>
              <a:rPr kumimoji="1" lang="zh-CN" altLang="en-US" dirty="0"/>
              <a:t> </a:t>
            </a:r>
            <a:r>
              <a:rPr kumimoji="1" lang="en-US" altLang="zh-CN" dirty="0"/>
              <a:t>ES)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CEB02E-05E2-EC42-BD5E-0E1D27068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28775"/>
            <a:ext cx="9601200" cy="4238625"/>
          </a:xfrm>
        </p:spPr>
        <p:txBody>
          <a:bodyPr/>
          <a:lstStyle/>
          <a:p>
            <a:r>
              <a:rPr lang="zh-CN" altLang="en-US" dirty="0"/>
              <a:t>顶点着色器（</a:t>
            </a:r>
            <a:r>
              <a:rPr lang="en-US" altLang="zh-CN" dirty="0"/>
              <a:t>Vertex</a:t>
            </a:r>
            <a:r>
              <a:rPr lang="zh-CN" altLang="en-US" dirty="0"/>
              <a:t> </a:t>
            </a:r>
            <a:r>
              <a:rPr lang="en-US" altLang="zh-CN" dirty="0"/>
              <a:t>shader</a:t>
            </a:r>
            <a:r>
              <a:rPr lang="zh-CN" altLang="en-US" dirty="0"/>
              <a:t>）：用来描述顶点特性（如位置、颜色等）等程序</a:t>
            </a:r>
            <a:endParaRPr lang="en-US" altLang="zh-CN" dirty="0"/>
          </a:p>
          <a:p>
            <a:r>
              <a:rPr lang="zh-CN" altLang="en-US" dirty="0"/>
              <a:t>片元着色器（</a:t>
            </a:r>
            <a:r>
              <a:rPr lang="en-US" altLang="zh-CN" dirty="0"/>
              <a:t>Fragment</a:t>
            </a:r>
            <a:r>
              <a:rPr lang="zh-CN" altLang="en-US" dirty="0"/>
              <a:t> </a:t>
            </a:r>
            <a:r>
              <a:rPr lang="en-US" altLang="zh-CN" dirty="0"/>
              <a:t>shader</a:t>
            </a:r>
            <a:r>
              <a:rPr lang="zh-CN" altLang="en-US" dirty="0"/>
              <a:t>）：进行逐片元处理过程如光照的程序。可以将片元理解为像素（图像的单元）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C46DC78-B4F5-2741-8D27-B6883AAB7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800350"/>
            <a:ext cx="9244014" cy="373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11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7E1961-519B-3240-933A-C7EB24DA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Hello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World:</a:t>
            </a:r>
            <a:r>
              <a:rPr kumimoji="1" lang="zh-CN" altLang="en-US" dirty="0"/>
              <a:t> 点绘制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02149DD2-18B5-7744-AE3B-C03610CC65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6032" y="1859030"/>
            <a:ext cx="4522484" cy="4543918"/>
          </a:xfrm>
        </p:spPr>
      </p:pic>
    </p:spTree>
    <p:extLst>
      <p:ext uri="{BB962C8B-B14F-4D97-AF65-F5344CB8AC3E}">
        <p14:creationId xmlns:p14="http://schemas.microsoft.com/office/powerpoint/2010/main" val="3833953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4EC44E-9287-3A4F-B166-909142702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71748"/>
          </a:xfrm>
        </p:spPr>
        <p:txBody>
          <a:bodyPr/>
          <a:lstStyle/>
          <a:p>
            <a:r>
              <a:rPr kumimoji="1" lang="zh-CN" altLang="en-US" dirty="0"/>
              <a:t>传递数据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8557BD0-65E3-5447-9140-5D72713ABA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599" y="2147330"/>
            <a:ext cx="10289969" cy="3616655"/>
          </a:xfrm>
        </p:spPr>
      </p:pic>
    </p:spTree>
    <p:extLst>
      <p:ext uri="{BB962C8B-B14F-4D97-AF65-F5344CB8AC3E}">
        <p14:creationId xmlns:p14="http://schemas.microsoft.com/office/powerpoint/2010/main" val="993050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F15B05-5DC1-BC42-A2CF-B807DA2C9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基本图形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F6239AA-E683-F44E-96A9-09D01DADC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171" y="1761891"/>
            <a:ext cx="7224085" cy="4373137"/>
          </a:xfrm>
        </p:spPr>
      </p:pic>
    </p:spTree>
    <p:extLst>
      <p:ext uri="{BB962C8B-B14F-4D97-AF65-F5344CB8AC3E}">
        <p14:creationId xmlns:p14="http://schemas.microsoft.com/office/powerpoint/2010/main" val="189966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EEF6BA-27BE-B642-8143-943D3C411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08463"/>
          </a:xfrm>
        </p:spPr>
        <p:txBody>
          <a:bodyPr/>
          <a:lstStyle/>
          <a:p>
            <a:r>
              <a:rPr kumimoji="1" lang="zh-CN" altLang="en-US" dirty="0"/>
              <a:t>动画基础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01E6A29-8852-264C-869F-0A7E09635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714" y="1678859"/>
            <a:ext cx="4429760" cy="178848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7E3052F-BEC2-484E-9429-2D8870C82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9220" y="1626394"/>
            <a:ext cx="2095500" cy="1899047"/>
          </a:xfrm>
          <a:prstGeom prst="rect">
            <a:avLst/>
          </a:prstGeom>
        </p:spPr>
      </p:pic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FE4AA05A-5E43-6F44-AB31-03613B4240F2}"/>
              </a:ext>
            </a:extLst>
          </p:cNvPr>
          <p:cNvCxnSpPr>
            <a:cxnSpLocks/>
            <a:stCxn id="11" idx="3"/>
            <a:endCxn id="7" idx="1"/>
          </p:cNvCxnSpPr>
          <p:nvPr/>
        </p:nvCxnSpPr>
        <p:spPr>
          <a:xfrm flipV="1">
            <a:off x="3474720" y="2573102"/>
            <a:ext cx="3274994" cy="2816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>
            <a:extLst>
              <a:ext uri="{FF2B5EF4-FFF2-40B4-BE49-F238E27FC236}">
                <a16:creationId xmlns:a16="http://schemas.microsoft.com/office/drawing/2014/main" id="{A5E8EE37-C3C6-D549-8EBF-7E6966F70F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3020" y="4092069"/>
            <a:ext cx="2222500" cy="1701800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A04D303B-504B-8746-BFC5-6227ABE840AE}"/>
              </a:ext>
            </a:extLst>
          </p:cNvPr>
          <p:cNvSpPr txBox="1"/>
          <p:nvPr/>
        </p:nvSpPr>
        <p:spPr>
          <a:xfrm>
            <a:off x="1938819" y="3732948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平移 </a:t>
            </a:r>
            <a:r>
              <a:rPr kumimoji="1" lang="en-US" altLang="zh-CN" dirty="0"/>
              <a:t>(T)</a:t>
            </a:r>
            <a:endParaRPr kumimoji="1" lang="zh-CN" altLang="en-US" dirty="0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03546142-D222-E84C-9986-40C4BD7F33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4720" y="4092069"/>
            <a:ext cx="3024062" cy="1701800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2AED3D8D-1D38-0C47-AD0D-CD43CFF940DD}"/>
              </a:ext>
            </a:extLst>
          </p:cNvPr>
          <p:cNvSpPr txBox="1"/>
          <p:nvPr/>
        </p:nvSpPr>
        <p:spPr>
          <a:xfrm>
            <a:off x="5536873" y="3722737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旋转 </a:t>
            </a:r>
            <a:r>
              <a:rPr kumimoji="1" lang="en-US" altLang="zh-CN" dirty="0"/>
              <a:t>(R)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FD616558-88EA-2B4F-89B0-C2FE31726F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26774" y="4079369"/>
            <a:ext cx="2476500" cy="1714500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30A37EC2-EB61-8843-BC26-F41E7570B734}"/>
              </a:ext>
            </a:extLst>
          </p:cNvPr>
          <p:cNvSpPr txBox="1"/>
          <p:nvPr/>
        </p:nvSpPr>
        <p:spPr>
          <a:xfrm>
            <a:off x="9379955" y="3710037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缩放 </a:t>
            </a:r>
            <a:r>
              <a:rPr kumimoji="1" lang="en-US" altLang="zh-CN" dirty="0"/>
              <a:t>(S)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5BAF80D-F1C3-7C4B-BE60-694020591899}"/>
              </a:ext>
            </a:extLst>
          </p:cNvPr>
          <p:cNvSpPr txBox="1"/>
          <p:nvPr/>
        </p:nvSpPr>
        <p:spPr>
          <a:xfrm>
            <a:off x="1371600" y="6018483"/>
            <a:ext cx="3863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变换的级联：</a:t>
            </a:r>
            <a:r>
              <a:rPr kumimoji="1" lang="en-US" altLang="zh-CN" sz="2000" dirty="0"/>
              <a:t>M=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TRS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54080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459DF0-F9C8-9440-A947-218567A97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60120"/>
          </a:xfrm>
        </p:spPr>
        <p:txBody>
          <a:bodyPr/>
          <a:lstStyle/>
          <a:p>
            <a:r>
              <a:rPr kumimoji="1" lang="zh-CN" altLang="en-US" dirty="0"/>
              <a:t>动起来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924C5DC-EB06-8A4B-AE86-0E69AD049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980" y="1645920"/>
            <a:ext cx="4536440" cy="451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215241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{5F4879D6-53ED-ED48-9C18-B0CAF475D0A9}tf10001072</Template>
  <TotalTime>1400</TotalTime>
  <Words>376</Words>
  <Application>Microsoft Macintosh PowerPoint</Application>
  <PresentationFormat>宽屏</PresentationFormat>
  <Paragraphs>52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等线</vt:lpstr>
      <vt:lpstr>华文楷体</vt:lpstr>
      <vt:lpstr>Franklin Gothic Book</vt:lpstr>
      <vt:lpstr>Wingdings</vt:lpstr>
      <vt:lpstr>裁剪</vt:lpstr>
      <vt:lpstr> WebGL编程指南</vt:lpstr>
      <vt:lpstr>WebGL是什么</vt:lpstr>
      <vt:lpstr>坐标系统(右手坐标系)</vt:lpstr>
      <vt:lpstr>着色器(GLSL ES)</vt:lpstr>
      <vt:lpstr>Hello World: 点绘制</vt:lpstr>
      <vt:lpstr>传递数据</vt:lpstr>
      <vt:lpstr>基本图形</vt:lpstr>
      <vt:lpstr>动画基础</vt:lpstr>
      <vt:lpstr>动起来</vt:lpstr>
      <vt:lpstr>Three.js</vt:lpstr>
      <vt:lpstr>Three.js Walking Map</vt:lpstr>
      <vt:lpstr>构建场景</vt:lpstr>
      <vt:lpstr>模型加载</vt:lpstr>
      <vt:lpstr>MMD 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webgl编程指南</dc:title>
  <dc:creator>秋雨</dc:creator>
  <cp:lastModifiedBy>秋雨</cp:lastModifiedBy>
  <cp:revision>53</cp:revision>
  <dcterms:created xsi:type="dcterms:W3CDTF">2019-10-28T11:03:56Z</dcterms:created>
  <dcterms:modified xsi:type="dcterms:W3CDTF">2019-11-01T03:42:20Z</dcterms:modified>
</cp:coreProperties>
</file>

<file path=docProps/thumbnail.jpeg>
</file>